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6be73d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6be73d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f4ab96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f4ab96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120f35cbb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120f35cbb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120f35cb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120f35cb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120f35cb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120f35cb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120f35cb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120f35cb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http://aa.usno.navy.mil/data/docs/AltAz.php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120f35cb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120f35cb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AWtfJ2D10NM" TargetMode="External"/><Relationship Id="rId4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Estimating Earth’s Density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926425" y="2873075"/>
            <a:ext cx="33267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Spring 2019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Schedule 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3</a:t>
            </a:r>
            <a:r>
              <a:rPr lang="en">
                <a:solidFill>
                  <a:srgbClr val="FFFFFF"/>
                </a:solidFill>
              </a:rPr>
              <a:t>/12/19: Estimating Earth’s Density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3/19/19, Next Week: Midterm, No Lab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3</a:t>
            </a:r>
            <a:r>
              <a:rPr lang="en">
                <a:solidFill>
                  <a:srgbClr val="FFFFFF"/>
                </a:solidFill>
              </a:rPr>
              <a:t>/26/19, SPRING BREAK, No Lab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Announcements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 will be outside today! Bring your stuff, and make sure someone has a good (scientific) calculator.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Make sure your calculator is in DEGREE mode, not RADIAN mode.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Midterm next week!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Density of 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Density of Earth = Mass of Earth / Volume of Earth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Earth: V = 4/3 * π * radius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So we need radius….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0525" y="2172875"/>
            <a:ext cx="2095500" cy="2095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5832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Earth: V = 4/3 * π * radius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How about the Circumference?    C = 2 * π * radius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So if we know circumference, we know the radius.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If we know the radius, we know the volume….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How do we get the circumference?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://www.intmensorg.com/" id="87" name="Google Shape;87;p18" title="Eratosthenes calculation for the size of the earth around 240 B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3025" y="210025"/>
            <a:ext cx="6283000" cy="471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What we’ll do: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 will use The length of a shadow in Boulder, CO, 857 km north of us.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Distance * 360 / difference in shadow angle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857 km * 360 / difference in shadow angle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0" y="2906150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Mass of The 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4202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Earth has Mass, which creates a gravitational force.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More mass -&gt; More gravity -&gt; objects fall faster because they’re pulled more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If we drop something, and measure how long it takes to fall, we can determine the acceleration of the object due to gravity.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Thanks to Newton, we can use that to get the mass of the Earth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zpage028.gif"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775" y="750688"/>
            <a:ext cx="2812375" cy="421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